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25"/>
  </p:notesMasterIdLst>
  <p:handoutMasterIdLst>
    <p:handoutMasterId r:id="rId26"/>
  </p:handoutMasterIdLst>
  <p:sldIdLst>
    <p:sldId id="256" r:id="rId7"/>
    <p:sldId id="257" r:id="rId8"/>
    <p:sldId id="266" r:id="rId9"/>
    <p:sldId id="267" r:id="rId10"/>
    <p:sldId id="268" r:id="rId11"/>
    <p:sldId id="269" r:id="rId12"/>
    <p:sldId id="274" r:id="rId13"/>
    <p:sldId id="270" r:id="rId14"/>
    <p:sldId id="271" r:id="rId15"/>
    <p:sldId id="272" r:id="rId16"/>
    <p:sldId id="273" r:id="rId17"/>
    <p:sldId id="259" r:id="rId18"/>
    <p:sldId id="260" r:id="rId19"/>
    <p:sldId id="261" r:id="rId20"/>
    <p:sldId id="263" r:id="rId21"/>
    <p:sldId id="264" r:id="rId22"/>
    <p:sldId id="265" r:id="rId23"/>
    <p:sldId id="262" r:id="rId24"/>
  </p:sldIdLst>
  <p:sldSz cx="10969625" cy="6170613"/>
  <p:notesSz cx="6858000" cy="9144000"/>
  <p:custDataLst>
    <p:tags r:id="rId2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939FBC-27DD-4ED0-A487-085B396F9D78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2968E-535F-41A3-ACE3-FEDA33F30E46}">
      <dgm:prSet phldrT="[Text]" custT="1"/>
      <dgm:spPr/>
      <dgm:t>
        <a:bodyPr/>
        <a:lstStyle/>
        <a:p>
          <a:r>
            <a:rPr lang="vi-VN" sz="2800" dirty="0"/>
            <a:t>1</a:t>
          </a:r>
          <a:endParaRPr lang="en-US" sz="2800" dirty="0"/>
        </a:p>
      </dgm:t>
    </dgm:pt>
    <dgm:pt modelId="{E3278F86-702A-4964-9AFB-7D403FD8FE40}" type="parTrans" cxnId="{C2B3D6A7-5E8F-426A-81B8-FE71327BB79D}">
      <dgm:prSet/>
      <dgm:spPr/>
      <dgm:t>
        <a:bodyPr/>
        <a:lstStyle/>
        <a:p>
          <a:endParaRPr lang="en-US" sz="2000"/>
        </a:p>
      </dgm:t>
    </dgm:pt>
    <dgm:pt modelId="{2A8F1277-34C0-429D-AF59-59C9145020B0}" type="sibTrans" cxnId="{C2B3D6A7-5E8F-426A-81B8-FE71327BB79D}">
      <dgm:prSet/>
      <dgm:spPr/>
      <dgm:t>
        <a:bodyPr/>
        <a:lstStyle/>
        <a:p>
          <a:endParaRPr lang="en-US" sz="2000"/>
        </a:p>
      </dgm:t>
    </dgm:pt>
    <dgm:pt modelId="{61AFE6C8-0EE1-4C2E-BC42-2ED103F4EB1E}">
      <dgm:prSet phldrT="[Text]" custT="1"/>
      <dgm:spPr/>
      <dgm:t>
        <a:bodyPr/>
        <a:lstStyle/>
        <a:p>
          <a:pPr>
            <a:buNone/>
          </a:pPr>
          <a:r>
            <a:rPr lang="en-US" sz="2400" b="1" dirty="0"/>
            <a:t>Experiences and lessons – learned</a:t>
          </a:r>
          <a:endParaRPr lang="en-US" sz="2400" dirty="0"/>
        </a:p>
      </dgm:t>
    </dgm:pt>
    <dgm:pt modelId="{7D9E77AC-F5B3-4DFA-9AEF-2196C18DECC2}" type="parTrans" cxnId="{23480B36-AE3B-487F-984F-D7E5BD3E8A50}">
      <dgm:prSet/>
      <dgm:spPr/>
      <dgm:t>
        <a:bodyPr/>
        <a:lstStyle/>
        <a:p>
          <a:endParaRPr lang="en-US" sz="2000"/>
        </a:p>
      </dgm:t>
    </dgm:pt>
    <dgm:pt modelId="{DB716519-5326-46AC-B56F-B5E0206C7866}" type="sibTrans" cxnId="{23480B36-AE3B-487F-984F-D7E5BD3E8A50}">
      <dgm:prSet/>
      <dgm:spPr/>
      <dgm:t>
        <a:bodyPr/>
        <a:lstStyle/>
        <a:p>
          <a:endParaRPr lang="en-US" sz="2000"/>
        </a:p>
      </dgm:t>
    </dgm:pt>
    <dgm:pt modelId="{1194C5D4-9F3B-4A96-868D-A4D17D8BBE45}">
      <dgm:prSet phldrT="[Text]" custT="1"/>
      <dgm:spPr/>
      <dgm:t>
        <a:bodyPr/>
        <a:lstStyle/>
        <a:p>
          <a:r>
            <a:rPr lang="en-US" sz="2800" dirty="0"/>
            <a:t>2</a:t>
          </a:r>
        </a:p>
      </dgm:t>
    </dgm:pt>
    <dgm:pt modelId="{FC34CDD1-8AEE-4A1C-9984-1AFAC8E087B7}" type="parTrans" cxnId="{6EADB205-5647-45CE-9E79-1432F0769BAD}">
      <dgm:prSet/>
      <dgm:spPr/>
      <dgm:t>
        <a:bodyPr/>
        <a:lstStyle/>
        <a:p>
          <a:endParaRPr lang="en-US" sz="2000"/>
        </a:p>
      </dgm:t>
    </dgm:pt>
    <dgm:pt modelId="{12062E9D-0980-4A64-BA7D-F240EE117059}" type="sibTrans" cxnId="{6EADB205-5647-45CE-9E79-1432F0769BAD}">
      <dgm:prSet/>
      <dgm:spPr/>
      <dgm:t>
        <a:bodyPr/>
        <a:lstStyle/>
        <a:p>
          <a:endParaRPr lang="en-US" sz="2000"/>
        </a:p>
      </dgm:t>
    </dgm:pt>
    <dgm:pt modelId="{1D1E7670-C05E-442F-A950-4B43670AD1AE}">
      <dgm:prSet phldrT="[Text]" custT="1"/>
      <dgm:spPr/>
      <dgm:t>
        <a:bodyPr/>
        <a:lstStyle/>
        <a:p>
          <a:pPr>
            <a:buNone/>
          </a:pPr>
          <a:r>
            <a:rPr lang="en-US" sz="2400" b="1" dirty="0"/>
            <a:t>Support </a:t>
          </a:r>
          <a:r>
            <a:rPr lang="vi-VN" sz="2400" b="1" dirty="0"/>
            <a:t>department for improvements</a:t>
          </a:r>
          <a:endParaRPr lang="en-US" sz="2400" dirty="0"/>
        </a:p>
      </dgm:t>
    </dgm:pt>
    <dgm:pt modelId="{23AA0F12-F38A-4C76-962A-8637CCAEE324}" type="parTrans" cxnId="{E9DEA6A1-0491-4008-B882-FFE073DB4B23}">
      <dgm:prSet/>
      <dgm:spPr/>
      <dgm:t>
        <a:bodyPr/>
        <a:lstStyle/>
        <a:p>
          <a:endParaRPr lang="en-US" sz="2000"/>
        </a:p>
      </dgm:t>
    </dgm:pt>
    <dgm:pt modelId="{433F252C-CBF2-497C-B53D-D2A554A204B8}" type="sibTrans" cxnId="{E9DEA6A1-0491-4008-B882-FFE073DB4B23}">
      <dgm:prSet/>
      <dgm:spPr/>
      <dgm:t>
        <a:bodyPr/>
        <a:lstStyle/>
        <a:p>
          <a:endParaRPr lang="en-US" sz="2000"/>
        </a:p>
      </dgm:t>
    </dgm:pt>
    <dgm:pt modelId="{3F8B9485-C092-4C82-85D5-AEEC5BCDE8CA}" type="pres">
      <dgm:prSet presAssocID="{10939FBC-27DD-4ED0-A487-085B396F9D78}" presName="Name0" presStyleCnt="0">
        <dgm:presLayoutVars>
          <dgm:chMax/>
          <dgm:chPref/>
          <dgm:dir/>
        </dgm:presLayoutVars>
      </dgm:prSet>
      <dgm:spPr/>
    </dgm:pt>
    <dgm:pt modelId="{77A595AB-F2CC-4FAD-83D8-0541664E4A92}" type="pres">
      <dgm:prSet presAssocID="{9FD2968E-535F-41A3-ACE3-FEDA33F30E46}" presName="parenttextcomposite" presStyleCnt="0"/>
      <dgm:spPr/>
    </dgm:pt>
    <dgm:pt modelId="{2C1F40A7-0AC8-4911-B274-1BF26DBDE39F}" type="pres">
      <dgm:prSet presAssocID="{9FD2968E-535F-41A3-ACE3-FEDA33F30E46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4FD61E22-3481-49E8-BA01-48AF7E5F4F6A}" type="pres">
      <dgm:prSet presAssocID="{9FD2968E-535F-41A3-ACE3-FEDA33F30E46}" presName="composite" presStyleCnt="0"/>
      <dgm:spPr/>
    </dgm:pt>
    <dgm:pt modelId="{9019BC72-AD3D-40F9-91A1-9762FF28A229}" type="pres">
      <dgm:prSet presAssocID="{9FD2968E-535F-41A3-ACE3-FEDA33F30E46}" presName="chevron1" presStyleLbl="alignNode1" presStyleIdx="0" presStyleCnt="14"/>
      <dgm:spPr/>
    </dgm:pt>
    <dgm:pt modelId="{2A19E4D1-6411-4372-BC73-5366D99DCCDF}" type="pres">
      <dgm:prSet presAssocID="{9FD2968E-535F-41A3-ACE3-FEDA33F30E46}" presName="chevron2" presStyleLbl="alignNode1" presStyleIdx="1" presStyleCnt="14"/>
      <dgm:spPr/>
    </dgm:pt>
    <dgm:pt modelId="{7BE5A45B-492F-4389-B718-2254A294D4FD}" type="pres">
      <dgm:prSet presAssocID="{9FD2968E-535F-41A3-ACE3-FEDA33F30E46}" presName="chevron3" presStyleLbl="alignNode1" presStyleIdx="2" presStyleCnt="14"/>
      <dgm:spPr/>
    </dgm:pt>
    <dgm:pt modelId="{56682E5E-7552-4A68-B2C3-44762777B193}" type="pres">
      <dgm:prSet presAssocID="{9FD2968E-535F-41A3-ACE3-FEDA33F30E46}" presName="chevron4" presStyleLbl="alignNode1" presStyleIdx="3" presStyleCnt="14"/>
      <dgm:spPr/>
    </dgm:pt>
    <dgm:pt modelId="{BAD382FC-60FD-4EF8-A0D2-A0C57F6AC8A7}" type="pres">
      <dgm:prSet presAssocID="{9FD2968E-535F-41A3-ACE3-FEDA33F30E46}" presName="chevron5" presStyleLbl="alignNode1" presStyleIdx="4" presStyleCnt="14"/>
      <dgm:spPr/>
    </dgm:pt>
    <dgm:pt modelId="{76FCF0E0-F33C-47C3-B281-ABB95B347CD6}" type="pres">
      <dgm:prSet presAssocID="{9FD2968E-535F-41A3-ACE3-FEDA33F30E46}" presName="chevron6" presStyleLbl="alignNode1" presStyleIdx="5" presStyleCnt="14"/>
      <dgm:spPr/>
    </dgm:pt>
    <dgm:pt modelId="{EC9D6D03-A437-457D-8424-CC84D2D9A01B}" type="pres">
      <dgm:prSet presAssocID="{9FD2968E-535F-41A3-ACE3-FEDA33F30E46}" presName="chevron7" presStyleLbl="alignNode1" presStyleIdx="6" presStyleCnt="14"/>
      <dgm:spPr/>
    </dgm:pt>
    <dgm:pt modelId="{2272A9C7-CC4B-4025-B897-3BB29B038ACA}" type="pres">
      <dgm:prSet presAssocID="{9FD2968E-535F-41A3-ACE3-FEDA33F30E46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D47B77CF-087A-43B9-B006-0FDDF736D404}" type="pres">
      <dgm:prSet presAssocID="{2A8F1277-34C0-429D-AF59-59C9145020B0}" presName="sibTrans" presStyleCnt="0"/>
      <dgm:spPr/>
    </dgm:pt>
    <dgm:pt modelId="{7B772C9E-9829-4CAA-B4C0-1733FB1FB78A}" type="pres">
      <dgm:prSet presAssocID="{1194C5D4-9F3B-4A96-868D-A4D17D8BBE45}" presName="parenttextcomposite" presStyleCnt="0"/>
      <dgm:spPr/>
    </dgm:pt>
    <dgm:pt modelId="{81CCBE50-1149-4233-A64C-3FBC50C290F1}" type="pres">
      <dgm:prSet presAssocID="{1194C5D4-9F3B-4A96-868D-A4D17D8BBE45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51A3DC6A-130D-4579-BF3E-2B58FE782B0F}" type="pres">
      <dgm:prSet presAssocID="{1194C5D4-9F3B-4A96-868D-A4D17D8BBE45}" presName="composite" presStyleCnt="0"/>
      <dgm:spPr/>
    </dgm:pt>
    <dgm:pt modelId="{5C008F32-EC2A-445C-94F4-34A97C46379A}" type="pres">
      <dgm:prSet presAssocID="{1194C5D4-9F3B-4A96-868D-A4D17D8BBE45}" presName="chevron1" presStyleLbl="alignNode1" presStyleIdx="7" presStyleCnt="14"/>
      <dgm:spPr/>
    </dgm:pt>
    <dgm:pt modelId="{D8D02474-23F6-42E5-B1F8-F78B0C2D89A0}" type="pres">
      <dgm:prSet presAssocID="{1194C5D4-9F3B-4A96-868D-A4D17D8BBE45}" presName="chevron2" presStyleLbl="alignNode1" presStyleIdx="8" presStyleCnt="14"/>
      <dgm:spPr/>
    </dgm:pt>
    <dgm:pt modelId="{48E41715-CCE4-4BA5-BB77-4B6442D15577}" type="pres">
      <dgm:prSet presAssocID="{1194C5D4-9F3B-4A96-868D-A4D17D8BBE45}" presName="chevron3" presStyleLbl="alignNode1" presStyleIdx="9" presStyleCnt="14"/>
      <dgm:spPr/>
    </dgm:pt>
    <dgm:pt modelId="{02552E55-7A0C-44EB-B2F4-444A5F34F52B}" type="pres">
      <dgm:prSet presAssocID="{1194C5D4-9F3B-4A96-868D-A4D17D8BBE45}" presName="chevron4" presStyleLbl="alignNode1" presStyleIdx="10" presStyleCnt="14"/>
      <dgm:spPr/>
    </dgm:pt>
    <dgm:pt modelId="{9677B856-20BD-451F-B0B7-365DBD297605}" type="pres">
      <dgm:prSet presAssocID="{1194C5D4-9F3B-4A96-868D-A4D17D8BBE45}" presName="chevron5" presStyleLbl="alignNode1" presStyleIdx="11" presStyleCnt="14"/>
      <dgm:spPr/>
    </dgm:pt>
    <dgm:pt modelId="{638EEFB9-6D0A-4D26-989F-E670DEB74A7F}" type="pres">
      <dgm:prSet presAssocID="{1194C5D4-9F3B-4A96-868D-A4D17D8BBE45}" presName="chevron6" presStyleLbl="alignNode1" presStyleIdx="12" presStyleCnt="14"/>
      <dgm:spPr/>
    </dgm:pt>
    <dgm:pt modelId="{6DFAB29E-8509-47DE-A8DB-58BA5720F760}" type="pres">
      <dgm:prSet presAssocID="{1194C5D4-9F3B-4A96-868D-A4D17D8BBE45}" presName="chevron7" presStyleLbl="alignNode1" presStyleIdx="13" presStyleCnt="14"/>
      <dgm:spPr/>
    </dgm:pt>
    <dgm:pt modelId="{4C5AA36D-F292-4D8D-9D1F-CD60803F7023}" type="pres">
      <dgm:prSet presAssocID="{1194C5D4-9F3B-4A96-868D-A4D17D8BBE45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6EADB205-5647-45CE-9E79-1432F0769BAD}" srcId="{10939FBC-27DD-4ED0-A487-085B396F9D78}" destId="{1194C5D4-9F3B-4A96-868D-A4D17D8BBE45}" srcOrd="1" destOrd="0" parTransId="{FC34CDD1-8AEE-4A1C-9984-1AFAC8E087B7}" sibTransId="{12062E9D-0980-4A64-BA7D-F240EE117059}"/>
    <dgm:cxn modelId="{27195A2A-DB71-4842-89CA-E28FB722C431}" type="presOf" srcId="{61AFE6C8-0EE1-4C2E-BC42-2ED103F4EB1E}" destId="{2272A9C7-CC4B-4025-B897-3BB29B038ACA}" srcOrd="0" destOrd="0" presId="urn:microsoft.com/office/officeart/2008/layout/VerticalAccentList"/>
    <dgm:cxn modelId="{23480B36-AE3B-487F-984F-D7E5BD3E8A50}" srcId="{9FD2968E-535F-41A3-ACE3-FEDA33F30E46}" destId="{61AFE6C8-0EE1-4C2E-BC42-2ED103F4EB1E}" srcOrd="0" destOrd="0" parTransId="{7D9E77AC-F5B3-4DFA-9AEF-2196C18DECC2}" sibTransId="{DB716519-5326-46AC-B56F-B5E0206C7866}"/>
    <dgm:cxn modelId="{9C90333F-AFAE-4FFD-9035-10ABC96137F6}" type="presOf" srcId="{10939FBC-27DD-4ED0-A487-085B396F9D78}" destId="{3F8B9485-C092-4C82-85D5-AEEC5BCDE8CA}" srcOrd="0" destOrd="0" presId="urn:microsoft.com/office/officeart/2008/layout/VerticalAccentList"/>
    <dgm:cxn modelId="{86F64664-F1EC-42BF-A82D-FD79CCF3FD4A}" type="presOf" srcId="{9FD2968E-535F-41A3-ACE3-FEDA33F30E46}" destId="{2C1F40A7-0AC8-4911-B274-1BF26DBDE39F}" srcOrd="0" destOrd="0" presId="urn:microsoft.com/office/officeart/2008/layout/VerticalAccentList"/>
    <dgm:cxn modelId="{FF9B3954-2F02-44E7-9BC4-7E88279FC3EB}" type="presOf" srcId="{1194C5D4-9F3B-4A96-868D-A4D17D8BBE45}" destId="{81CCBE50-1149-4233-A64C-3FBC50C290F1}" srcOrd="0" destOrd="0" presId="urn:microsoft.com/office/officeart/2008/layout/VerticalAccentList"/>
    <dgm:cxn modelId="{E9DEA6A1-0491-4008-B882-FFE073DB4B23}" srcId="{1194C5D4-9F3B-4A96-868D-A4D17D8BBE45}" destId="{1D1E7670-C05E-442F-A950-4B43670AD1AE}" srcOrd="0" destOrd="0" parTransId="{23AA0F12-F38A-4C76-962A-8637CCAEE324}" sibTransId="{433F252C-CBF2-497C-B53D-D2A554A204B8}"/>
    <dgm:cxn modelId="{C2B3D6A7-5E8F-426A-81B8-FE71327BB79D}" srcId="{10939FBC-27DD-4ED0-A487-085B396F9D78}" destId="{9FD2968E-535F-41A3-ACE3-FEDA33F30E46}" srcOrd="0" destOrd="0" parTransId="{E3278F86-702A-4964-9AFB-7D403FD8FE40}" sibTransId="{2A8F1277-34C0-429D-AF59-59C9145020B0}"/>
    <dgm:cxn modelId="{5FD52DCF-F090-47D5-8156-F9A1FB97EB3D}" type="presOf" srcId="{1D1E7670-C05E-442F-A950-4B43670AD1AE}" destId="{4C5AA36D-F292-4D8D-9D1F-CD60803F7023}" srcOrd="0" destOrd="0" presId="urn:microsoft.com/office/officeart/2008/layout/VerticalAccentList"/>
    <dgm:cxn modelId="{B42E4F68-A58B-470F-8489-B5DB590A3DFE}" type="presParOf" srcId="{3F8B9485-C092-4C82-85D5-AEEC5BCDE8CA}" destId="{77A595AB-F2CC-4FAD-83D8-0541664E4A92}" srcOrd="0" destOrd="0" presId="urn:microsoft.com/office/officeart/2008/layout/VerticalAccentList"/>
    <dgm:cxn modelId="{B9E356E4-F39E-4C1E-AE2F-9B69AE47A519}" type="presParOf" srcId="{77A595AB-F2CC-4FAD-83D8-0541664E4A92}" destId="{2C1F40A7-0AC8-4911-B274-1BF26DBDE39F}" srcOrd="0" destOrd="0" presId="urn:microsoft.com/office/officeart/2008/layout/VerticalAccentList"/>
    <dgm:cxn modelId="{773EA49C-E820-4100-9478-292A38BABD59}" type="presParOf" srcId="{3F8B9485-C092-4C82-85D5-AEEC5BCDE8CA}" destId="{4FD61E22-3481-49E8-BA01-48AF7E5F4F6A}" srcOrd="1" destOrd="0" presId="urn:microsoft.com/office/officeart/2008/layout/VerticalAccentList"/>
    <dgm:cxn modelId="{04CCE59D-48DB-4D13-9331-831CDD3EC3A2}" type="presParOf" srcId="{4FD61E22-3481-49E8-BA01-48AF7E5F4F6A}" destId="{9019BC72-AD3D-40F9-91A1-9762FF28A229}" srcOrd="0" destOrd="0" presId="urn:microsoft.com/office/officeart/2008/layout/VerticalAccentList"/>
    <dgm:cxn modelId="{1502051B-376C-4DB1-96CF-AE628A5A7B67}" type="presParOf" srcId="{4FD61E22-3481-49E8-BA01-48AF7E5F4F6A}" destId="{2A19E4D1-6411-4372-BC73-5366D99DCCDF}" srcOrd="1" destOrd="0" presId="urn:microsoft.com/office/officeart/2008/layout/VerticalAccentList"/>
    <dgm:cxn modelId="{06B81D4C-2925-44DA-ADDE-2DCC91E1DE6C}" type="presParOf" srcId="{4FD61E22-3481-49E8-BA01-48AF7E5F4F6A}" destId="{7BE5A45B-492F-4389-B718-2254A294D4FD}" srcOrd="2" destOrd="0" presId="urn:microsoft.com/office/officeart/2008/layout/VerticalAccentList"/>
    <dgm:cxn modelId="{077A2631-7651-422F-88DD-401A2CF16423}" type="presParOf" srcId="{4FD61E22-3481-49E8-BA01-48AF7E5F4F6A}" destId="{56682E5E-7552-4A68-B2C3-44762777B193}" srcOrd="3" destOrd="0" presId="urn:microsoft.com/office/officeart/2008/layout/VerticalAccentList"/>
    <dgm:cxn modelId="{6FFC875C-D54F-4786-9B81-56274988107E}" type="presParOf" srcId="{4FD61E22-3481-49E8-BA01-48AF7E5F4F6A}" destId="{BAD382FC-60FD-4EF8-A0D2-A0C57F6AC8A7}" srcOrd="4" destOrd="0" presId="urn:microsoft.com/office/officeart/2008/layout/VerticalAccentList"/>
    <dgm:cxn modelId="{1E72F589-2597-4764-B32B-39ECF33A7F9F}" type="presParOf" srcId="{4FD61E22-3481-49E8-BA01-48AF7E5F4F6A}" destId="{76FCF0E0-F33C-47C3-B281-ABB95B347CD6}" srcOrd="5" destOrd="0" presId="urn:microsoft.com/office/officeart/2008/layout/VerticalAccentList"/>
    <dgm:cxn modelId="{E634E527-3277-4BF5-BDA4-AA6DD9200917}" type="presParOf" srcId="{4FD61E22-3481-49E8-BA01-48AF7E5F4F6A}" destId="{EC9D6D03-A437-457D-8424-CC84D2D9A01B}" srcOrd="6" destOrd="0" presId="urn:microsoft.com/office/officeart/2008/layout/VerticalAccentList"/>
    <dgm:cxn modelId="{74E5D060-81C6-4D3E-BB14-72A7178E1A76}" type="presParOf" srcId="{4FD61E22-3481-49E8-BA01-48AF7E5F4F6A}" destId="{2272A9C7-CC4B-4025-B897-3BB29B038ACA}" srcOrd="7" destOrd="0" presId="urn:microsoft.com/office/officeart/2008/layout/VerticalAccentList"/>
    <dgm:cxn modelId="{6C898133-2743-4C50-9C04-4229B96097CA}" type="presParOf" srcId="{3F8B9485-C092-4C82-85D5-AEEC5BCDE8CA}" destId="{D47B77CF-087A-43B9-B006-0FDDF736D404}" srcOrd="2" destOrd="0" presId="urn:microsoft.com/office/officeart/2008/layout/VerticalAccentList"/>
    <dgm:cxn modelId="{A74756B4-D290-4D0E-A6AA-3D87286DF04C}" type="presParOf" srcId="{3F8B9485-C092-4C82-85D5-AEEC5BCDE8CA}" destId="{7B772C9E-9829-4CAA-B4C0-1733FB1FB78A}" srcOrd="3" destOrd="0" presId="urn:microsoft.com/office/officeart/2008/layout/VerticalAccentList"/>
    <dgm:cxn modelId="{7C8C6A3C-3935-43A0-8FC8-EF6872A24AAC}" type="presParOf" srcId="{7B772C9E-9829-4CAA-B4C0-1733FB1FB78A}" destId="{81CCBE50-1149-4233-A64C-3FBC50C290F1}" srcOrd="0" destOrd="0" presId="urn:microsoft.com/office/officeart/2008/layout/VerticalAccentList"/>
    <dgm:cxn modelId="{714F19F7-E01E-4BF1-ACFB-AAA1B4DB7257}" type="presParOf" srcId="{3F8B9485-C092-4C82-85D5-AEEC5BCDE8CA}" destId="{51A3DC6A-130D-4579-BF3E-2B58FE782B0F}" srcOrd="4" destOrd="0" presId="urn:microsoft.com/office/officeart/2008/layout/VerticalAccentList"/>
    <dgm:cxn modelId="{6A312065-6FB3-418F-B1C1-0AE025B800A1}" type="presParOf" srcId="{51A3DC6A-130D-4579-BF3E-2B58FE782B0F}" destId="{5C008F32-EC2A-445C-94F4-34A97C46379A}" srcOrd="0" destOrd="0" presId="urn:microsoft.com/office/officeart/2008/layout/VerticalAccentList"/>
    <dgm:cxn modelId="{DCCD608C-EBDF-4EDA-9147-9B3BB32FCBA5}" type="presParOf" srcId="{51A3DC6A-130D-4579-BF3E-2B58FE782B0F}" destId="{D8D02474-23F6-42E5-B1F8-F78B0C2D89A0}" srcOrd="1" destOrd="0" presId="urn:microsoft.com/office/officeart/2008/layout/VerticalAccentList"/>
    <dgm:cxn modelId="{4CA21B05-600A-4632-AA91-92B14D3A3886}" type="presParOf" srcId="{51A3DC6A-130D-4579-BF3E-2B58FE782B0F}" destId="{48E41715-CCE4-4BA5-BB77-4B6442D15577}" srcOrd="2" destOrd="0" presId="urn:microsoft.com/office/officeart/2008/layout/VerticalAccentList"/>
    <dgm:cxn modelId="{404640D3-3DAD-405F-A922-07EFAEBE8CA4}" type="presParOf" srcId="{51A3DC6A-130D-4579-BF3E-2B58FE782B0F}" destId="{02552E55-7A0C-44EB-B2F4-444A5F34F52B}" srcOrd="3" destOrd="0" presId="urn:microsoft.com/office/officeart/2008/layout/VerticalAccentList"/>
    <dgm:cxn modelId="{680B39FF-5116-4083-8175-64D1FA527C18}" type="presParOf" srcId="{51A3DC6A-130D-4579-BF3E-2B58FE782B0F}" destId="{9677B856-20BD-451F-B0B7-365DBD297605}" srcOrd="4" destOrd="0" presId="urn:microsoft.com/office/officeart/2008/layout/VerticalAccentList"/>
    <dgm:cxn modelId="{E35BE91E-A4E2-4AEA-A59B-B7F0F7D9DA7D}" type="presParOf" srcId="{51A3DC6A-130D-4579-BF3E-2B58FE782B0F}" destId="{638EEFB9-6D0A-4D26-989F-E670DEB74A7F}" srcOrd="5" destOrd="0" presId="urn:microsoft.com/office/officeart/2008/layout/VerticalAccentList"/>
    <dgm:cxn modelId="{39E866E8-211F-4456-ABCA-1F26B78893F9}" type="presParOf" srcId="{51A3DC6A-130D-4579-BF3E-2B58FE782B0F}" destId="{6DFAB29E-8509-47DE-A8DB-58BA5720F760}" srcOrd="6" destOrd="0" presId="urn:microsoft.com/office/officeart/2008/layout/VerticalAccentList"/>
    <dgm:cxn modelId="{6A9FE934-D8A7-4C0D-B508-86AC6D2A882D}" type="presParOf" srcId="{51A3DC6A-130D-4579-BF3E-2B58FE782B0F}" destId="{4C5AA36D-F292-4D8D-9D1F-CD60803F7023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F40A7-0AC8-4911-B274-1BF26DBDE39F}">
      <dsp:nvSpPr>
        <dsp:cNvPr id="0" name=""/>
        <dsp:cNvSpPr/>
      </dsp:nvSpPr>
      <dsp:spPr>
        <a:xfrm>
          <a:off x="1208971" y="1609"/>
          <a:ext cx="7553837" cy="686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/>
            <a:t>1</a:t>
          </a:r>
          <a:endParaRPr lang="en-US" sz="2800" kern="1200" dirty="0"/>
        </a:p>
      </dsp:txBody>
      <dsp:txXfrm>
        <a:off x="1208971" y="1609"/>
        <a:ext cx="7553837" cy="686712"/>
      </dsp:txXfrm>
    </dsp:sp>
    <dsp:sp modelId="{9019BC72-AD3D-40F9-91A1-9762FF28A229}">
      <dsp:nvSpPr>
        <dsp:cNvPr id="0" name=""/>
        <dsp:cNvSpPr/>
      </dsp:nvSpPr>
      <dsp:spPr>
        <a:xfrm>
          <a:off x="1208971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E4D1-6411-4372-BC73-5366D99DCCDF}">
      <dsp:nvSpPr>
        <dsp:cNvPr id="0" name=""/>
        <dsp:cNvSpPr/>
      </dsp:nvSpPr>
      <dsp:spPr>
        <a:xfrm>
          <a:off x="2270705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5A45B-492F-4389-B718-2254A294D4FD}">
      <dsp:nvSpPr>
        <dsp:cNvPr id="0" name=""/>
        <dsp:cNvSpPr/>
      </dsp:nvSpPr>
      <dsp:spPr>
        <a:xfrm>
          <a:off x="3333278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82E5E-7552-4A68-B2C3-44762777B193}">
      <dsp:nvSpPr>
        <dsp:cNvPr id="0" name=""/>
        <dsp:cNvSpPr/>
      </dsp:nvSpPr>
      <dsp:spPr>
        <a:xfrm>
          <a:off x="4395012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382FC-60FD-4EF8-A0D2-A0C57F6AC8A7}">
      <dsp:nvSpPr>
        <dsp:cNvPr id="0" name=""/>
        <dsp:cNvSpPr/>
      </dsp:nvSpPr>
      <dsp:spPr>
        <a:xfrm>
          <a:off x="5457585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CF0E0-F33C-47C3-B281-ABB95B347CD6}">
      <dsp:nvSpPr>
        <dsp:cNvPr id="0" name=""/>
        <dsp:cNvSpPr/>
      </dsp:nvSpPr>
      <dsp:spPr>
        <a:xfrm>
          <a:off x="6519319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D6D03-A437-457D-8424-CC84D2D9A01B}">
      <dsp:nvSpPr>
        <dsp:cNvPr id="0" name=""/>
        <dsp:cNvSpPr/>
      </dsp:nvSpPr>
      <dsp:spPr>
        <a:xfrm>
          <a:off x="7581892" y="688322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2A9C7-CC4B-4025-B897-3BB29B038ACA}">
      <dsp:nvSpPr>
        <dsp:cNvPr id="0" name=""/>
        <dsp:cNvSpPr/>
      </dsp:nvSpPr>
      <dsp:spPr>
        <a:xfrm>
          <a:off x="1208971" y="828208"/>
          <a:ext cx="7652037" cy="1119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Experiences and lessons – learned</a:t>
          </a:r>
          <a:endParaRPr lang="en-US" sz="2400" kern="1200" dirty="0"/>
        </a:p>
      </dsp:txBody>
      <dsp:txXfrm>
        <a:off x="1208971" y="828208"/>
        <a:ext cx="7652037" cy="1119086"/>
      </dsp:txXfrm>
    </dsp:sp>
    <dsp:sp modelId="{81CCBE50-1149-4233-A64C-3FBC50C290F1}">
      <dsp:nvSpPr>
        <dsp:cNvPr id="0" name=""/>
        <dsp:cNvSpPr/>
      </dsp:nvSpPr>
      <dsp:spPr>
        <a:xfrm>
          <a:off x="1208971" y="2154618"/>
          <a:ext cx="7553837" cy="686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>
        <a:off x="1208971" y="2154618"/>
        <a:ext cx="7553837" cy="686712"/>
      </dsp:txXfrm>
    </dsp:sp>
    <dsp:sp modelId="{5C008F32-EC2A-445C-94F4-34A97C46379A}">
      <dsp:nvSpPr>
        <dsp:cNvPr id="0" name=""/>
        <dsp:cNvSpPr/>
      </dsp:nvSpPr>
      <dsp:spPr>
        <a:xfrm>
          <a:off x="1208971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02474-23F6-42E5-B1F8-F78B0C2D89A0}">
      <dsp:nvSpPr>
        <dsp:cNvPr id="0" name=""/>
        <dsp:cNvSpPr/>
      </dsp:nvSpPr>
      <dsp:spPr>
        <a:xfrm>
          <a:off x="2270705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41715-CCE4-4BA5-BB77-4B6442D15577}">
      <dsp:nvSpPr>
        <dsp:cNvPr id="0" name=""/>
        <dsp:cNvSpPr/>
      </dsp:nvSpPr>
      <dsp:spPr>
        <a:xfrm>
          <a:off x="3333278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52E55-7A0C-44EB-B2F4-444A5F34F52B}">
      <dsp:nvSpPr>
        <dsp:cNvPr id="0" name=""/>
        <dsp:cNvSpPr/>
      </dsp:nvSpPr>
      <dsp:spPr>
        <a:xfrm>
          <a:off x="4395012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7B856-20BD-451F-B0B7-365DBD297605}">
      <dsp:nvSpPr>
        <dsp:cNvPr id="0" name=""/>
        <dsp:cNvSpPr/>
      </dsp:nvSpPr>
      <dsp:spPr>
        <a:xfrm>
          <a:off x="5457585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EEFB9-6D0A-4D26-989F-E670DEB74A7F}">
      <dsp:nvSpPr>
        <dsp:cNvPr id="0" name=""/>
        <dsp:cNvSpPr/>
      </dsp:nvSpPr>
      <dsp:spPr>
        <a:xfrm>
          <a:off x="6519319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AB29E-8509-47DE-A8DB-58BA5720F760}">
      <dsp:nvSpPr>
        <dsp:cNvPr id="0" name=""/>
        <dsp:cNvSpPr/>
      </dsp:nvSpPr>
      <dsp:spPr>
        <a:xfrm>
          <a:off x="7581892" y="2841331"/>
          <a:ext cx="1767597" cy="139885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AA36D-F292-4D8D-9D1F-CD60803F7023}">
      <dsp:nvSpPr>
        <dsp:cNvPr id="0" name=""/>
        <dsp:cNvSpPr/>
      </dsp:nvSpPr>
      <dsp:spPr>
        <a:xfrm>
          <a:off x="1208971" y="2981217"/>
          <a:ext cx="7652037" cy="1119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Support </a:t>
          </a:r>
          <a:r>
            <a:rPr lang="vi-VN" sz="2400" b="1" kern="1200" dirty="0"/>
            <a:t>department for improvements</a:t>
          </a:r>
          <a:endParaRPr lang="en-US" sz="2400" kern="1200" dirty="0"/>
        </a:p>
      </dsp:txBody>
      <dsp:txXfrm>
        <a:off x="1208971" y="2981217"/>
        <a:ext cx="7652037" cy="111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94D12D-E31F-A759-66A0-9FC32A6BCE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81851-53F2-258E-EFEA-EDB7819077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BC4AE-40AA-41E0-971E-DCEDEA6C2F2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6B20F-135C-FA6B-B39B-D87A42325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6C383-4F32-E1C4-23B9-22FC36B494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43079-FEBB-4518-8479-28835E4EE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80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HcP/TGA1 | 2023-09-13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Bosch Vietnam Co., Ltd.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4000" dirty="0"/>
              <a:t>nternship </a:t>
            </a:r>
            <a:r>
              <a:rPr lang="vi-VN" sz="4000" dirty="0"/>
              <a:t>experience</a:t>
            </a:r>
            <a:r>
              <a:rPr lang="en-US" sz="44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Apprentice</a:t>
            </a:r>
            <a:r>
              <a:rPr lang="en-US" sz="2400" dirty="0"/>
              <a:t>		: </a:t>
            </a:r>
            <a:r>
              <a:rPr lang="vi-VN" sz="2400" dirty="0"/>
              <a:t>Phạm Thị Hà Trang</a:t>
            </a:r>
            <a:br>
              <a:rPr lang="en-US" sz="2400" dirty="0"/>
            </a:br>
            <a:r>
              <a:rPr lang="en-US" sz="2400" dirty="0"/>
              <a:t>Department            	:</a:t>
            </a:r>
            <a:r>
              <a:rPr lang="vi-VN" sz="2400" dirty="0"/>
              <a:t> Qmm6</a:t>
            </a:r>
            <a:r>
              <a:rPr lang="en-US" sz="2400" dirty="0"/>
              <a:t>.2</a:t>
            </a:r>
            <a:endParaRPr lang="vi-VN" sz="2400" dirty="0"/>
          </a:p>
          <a:p>
            <a:r>
              <a:rPr lang="vi-VN" dirty="0"/>
              <a:t>Date                         : Oct - 2023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metal block with a small piece of metal&#10;&#10;Description automatically generated with medium confidence">
            <a:extLst>
              <a:ext uri="{FF2B5EF4-FFF2-40B4-BE49-F238E27FC236}">
                <a16:creationId xmlns:a16="http://schemas.microsoft.com/office/drawing/2014/main" id="{6C180E7E-AB8A-CAC0-9B6F-A3C70954F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13" y="1672919"/>
            <a:ext cx="3316040" cy="3201694"/>
          </a:xfrm>
          <a:prstGeom prst="rect">
            <a:avLst/>
          </a:prstGeom>
        </p:spPr>
      </p:pic>
      <p:pic>
        <p:nvPicPr>
          <p:cNvPr id="9" name="Picture 8" descr="A close up of a metal object&#10;&#10;Description automatically generated">
            <a:extLst>
              <a:ext uri="{FF2B5EF4-FFF2-40B4-BE49-F238E27FC236}">
                <a16:creationId xmlns:a16="http://schemas.microsoft.com/office/drawing/2014/main" id="{81D14D79-A4C8-DF9E-B74B-CD5153841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27" y="2901412"/>
            <a:ext cx="2444552" cy="1570341"/>
          </a:xfrm>
          <a:prstGeom prst="rect">
            <a:avLst/>
          </a:prstGeom>
        </p:spPr>
      </p:pic>
      <p:pic>
        <p:nvPicPr>
          <p:cNvPr id="11" name="Picture 10" descr="Close-up of a machine&#10;&#10;Description automatically generated">
            <a:extLst>
              <a:ext uri="{FF2B5EF4-FFF2-40B4-BE49-F238E27FC236}">
                <a16:creationId xmlns:a16="http://schemas.microsoft.com/office/drawing/2014/main" id="{45AA4927-3410-A495-517B-AEE36ACA8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367"/>
            <a:ext cx="6212299" cy="3106150"/>
          </a:xfrm>
          <a:prstGeom prst="rect">
            <a:avLst/>
          </a:prstGeom>
        </p:spPr>
      </p:pic>
      <p:pic>
        <p:nvPicPr>
          <p:cNvPr id="13" name="Picture 12" descr="A close up of a metal object&#10;&#10;Description automatically generated">
            <a:extLst>
              <a:ext uri="{FF2B5EF4-FFF2-40B4-BE49-F238E27FC236}">
                <a16:creationId xmlns:a16="http://schemas.microsoft.com/office/drawing/2014/main" id="{0D9ED312-2B9B-0B65-284D-B6FE0BC5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29" y="2354167"/>
            <a:ext cx="4316570" cy="27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diagram of a contour&#10;&#10;Description automatically generated">
            <a:extLst>
              <a:ext uri="{FF2B5EF4-FFF2-40B4-BE49-F238E27FC236}">
                <a16:creationId xmlns:a16="http://schemas.microsoft.com/office/drawing/2014/main" id="{722E2C6D-2B93-655C-4486-F8550985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00" y="956749"/>
            <a:ext cx="3577111" cy="347473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38A3899-7CD3-2C11-FE86-1166607DB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" y="1950642"/>
            <a:ext cx="5872053" cy="3901788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2E7DDBEF-5CE5-646A-4509-DA9D5718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98" y="2473821"/>
            <a:ext cx="5389755" cy="27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9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Improvement about a part of loop thickness machine.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F899A-A02C-B9A5-BC2D-7350FC99D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16"/>
          <a:stretch/>
        </p:blipFill>
        <p:spPr>
          <a:xfrm>
            <a:off x="1616152" y="1956693"/>
            <a:ext cx="2535514" cy="3630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1E346-0E38-D080-A8AC-8C925F1EE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" t="505" r="1467" b="35099"/>
          <a:stretch/>
        </p:blipFill>
        <p:spPr>
          <a:xfrm>
            <a:off x="6686650" y="1960129"/>
            <a:ext cx="2666397" cy="3626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39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81813"/>
            <a:ext cx="10558800" cy="4240800"/>
          </a:xfrm>
        </p:spPr>
        <p:txBody>
          <a:bodyPr/>
          <a:lstStyle/>
          <a:p>
            <a:r>
              <a:rPr lang="en-US" dirty="0"/>
              <a:t>Drawing of loop thickness part.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3F65E0-A39B-5279-7159-E8934AB9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/>
          <a:stretch/>
        </p:blipFill>
        <p:spPr>
          <a:xfrm>
            <a:off x="646345" y="1701277"/>
            <a:ext cx="4680000" cy="373159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3FA43-B324-D5E5-6F81-E9BA2CA4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35" b="-3220"/>
          <a:stretch/>
        </p:blipFill>
        <p:spPr>
          <a:xfrm>
            <a:off x="5767489" y="1701277"/>
            <a:ext cx="4680000" cy="37315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62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B55DE-49C3-4001-B839-B9BD822E1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60" r="-1"/>
          <a:stretch/>
        </p:blipFill>
        <p:spPr>
          <a:xfrm rot="5400000">
            <a:off x="5953706" y="1649808"/>
            <a:ext cx="3801130" cy="3736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B680AE-C7AE-AFD5-01C6-A30C62D9B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8" r="2" b="1927"/>
          <a:stretch/>
        </p:blipFill>
        <p:spPr>
          <a:xfrm rot="5400000">
            <a:off x="1110262" y="1538187"/>
            <a:ext cx="3786943" cy="39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9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12" y="681596"/>
            <a:ext cx="10558800" cy="388800"/>
          </a:xfrm>
        </p:spPr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Holder of Iron stack before.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7C444-CF72-5023-E5FA-63B1416B2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8" b="25221"/>
          <a:stretch/>
        </p:blipFill>
        <p:spPr>
          <a:xfrm>
            <a:off x="6249073" y="1714529"/>
            <a:ext cx="3432521" cy="3808084"/>
          </a:xfrm>
          <a:prstGeom prst="rect">
            <a:avLst/>
          </a:prstGeom>
        </p:spPr>
      </p:pic>
      <p:pic>
        <p:nvPicPr>
          <p:cNvPr id="14" name="Picture 13" descr="A cardboard box with a face drawn on it&#10;&#10;Description automatically generated">
            <a:extLst>
              <a:ext uri="{FF2B5EF4-FFF2-40B4-BE49-F238E27FC236}">
                <a16:creationId xmlns:a16="http://schemas.microsoft.com/office/drawing/2014/main" id="{A40FDA61-8962-B467-9A23-A40CDD0B7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t="26116" r="-1888" b="7659"/>
          <a:stretch/>
        </p:blipFill>
        <p:spPr>
          <a:xfrm>
            <a:off x="1777999" y="1714529"/>
            <a:ext cx="3166337" cy="382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Holder of Iron stack after.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88484C-DF33-7304-7F73-3078E5CB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26" y="2543326"/>
            <a:ext cx="5584825" cy="1746147"/>
          </a:xfrm>
          <a:prstGeom prst="rect">
            <a:avLst/>
          </a:prstGeom>
        </p:spPr>
      </p:pic>
      <p:pic>
        <p:nvPicPr>
          <p:cNvPr id="3" name="Picture 2" descr="A brown cardboard with black writing on it&#10;&#10;Description automatically generated">
            <a:extLst>
              <a:ext uri="{FF2B5EF4-FFF2-40B4-BE49-F238E27FC236}">
                <a16:creationId xmlns:a16="http://schemas.microsoft.com/office/drawing/2014/main" id="{42FBBE4A-D5C5-71DD-A878-B38EC2AC0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5" b="30485"/>
          <a:stretch/>
        </p:blipFill>
        <p:spPr>
          <a:xfrm>
            <a:off x="893760" y="2446866"/>
            <a:ext cx="3085307" cy="22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The results of Iron stack.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6A1CA6-05D6-2A55-82D1-6AA031EE8AE1}"/>
              </a:ext>
            </a:extLst>
          </p:cNvPr>
          <p:cNvGrpSpPr/>
          <p:nvPr/>
        </p:nvGrpSpPr>
        <p:grpSpPr>
          <a:xfrm>
            <a:off x="261299" y="1845732"/>
            <a:ext cx="4902411" cy="3158068"/>
            <a:chOff x="321734" y="1845732"/>
            <a:chExt cx="5163078" cy="3382501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5B2FA43-DE9E-4509-A7D8-F77D075A5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2655"/>
            <a:stretch/>
          </p:blipFill>
          <p:spPr>
            <a:xfrm>
              <a:off x="321734" y="1845732"/>
              <a:ext cx="4013199" cy="33825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AE50D-5CA3-C72C-7172-878956F5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4913" y="2146514"/>
              <a:ext cx="1729899" cy="252708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E4DB0E-D2C6-35F9-8D7D-74F747A39936}"/>
              </a:ext>
            </a:extLst>
          </p:cNvPr>
          <p:cNvGrpSpPr/>
          <p:nvPr/>
        </p:nvGrpSpPr>
        <p:grpSpPr>
          <a:xfrm>
            <a:off x="5805915" y="1845732"/>
            <a:ext cx="4903200" cy="3240411"/>
            <a:chOff x="5805915" y="1845732"/>
            <a:chExt cx="5110895" cy="3240411"/>
          </a:xfrm>
        </p:grpSpPr>
        <p:pic>
          <p:nvPicPr>
            <p:cNvPr id="13" name="Picture 12" descr="A close-up of a graph&#10;&#10;Description automatically generated">
              <a:extLst>
                <a:ext uri="{FF2B5EF4-FFF2-40B4-BE49-F238E27FC236}">
                  <a16:creationId xmlns:a16="http://schemas.microsoft.com/office/drawing/2014/main" id="{D2024E07-DB3F-7669-13D2-19808A4D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144"/>
            <a:stretch/>
          </p:blipFill>
          <p:spPr>
            <a:xfrm>
              <a:off x="5805915" y="1845732"/>
              <a:ext cx="4044104" cy="3240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BF81F31-CF2C-D980-ED7F-F0C2E5A4B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17"/>
            <a:stretch/>
          </p:blipFill>
          <p:spPr>
            <a:xfrm>
              <a:off x="9290282" y="2146514"/>
              <a:ext cx="1626528" cy="2349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6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FAFAD-FD1F-B3C1-A14F-322EBDC28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00" y="1359000"/>
            <a:ext cx="4114799" cy="411479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79870C-C504-4AB0-D8DA-3B34F5F8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0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Content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148C460-FB24-252B-7AE9-86F7B5EAFC3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59726497"/>
              </p:ext>
            </p:extLst>
          </p:nvPr>
        </p:nvGraphicFramePr>
        <p:xfrm>
          <a:off x="205200" y="964406"/>
          <a:ext cx="10558462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3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Roughness of cutting plates measurement.</a:t>
            </a:r>
          </a:p>
          <a:p>
            <a:endParaRPr lang="en-US" dirty="0"/>
          </a:p>
        </p:txBody>
      </p:sp>
      <p:pic>
        <p:nvPicPr>
          <p:cNvPr id="2" name="Content Placeholder 6" descr="A machine with a piece of metal">
            <a:extLst>
              <a:ext uri="{FF2B5EF4-FFF2-40B4-BE49-F238E27FC236}">
                <a16:creationId xmlns:a16="http://schemas.microsoft.com/office/drawing/2014/main" id="{878B4D83-4B3F-2F72-1654-E78CA0CB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b="7702"/>
          <a:stretch/>
        </p:blipFill>
        <p:spPr>
          <a:xfrm>
            <a:off x="557095" y="1945146"/>
            <a:ext cx="4671524" cy="2929467"/>
          </a:xfrm>
          <a:prstGeom prst="rect">
            <a:avLst/>
          </a:prstGeom>
        </p:spPr>
      </p:pic>
      <p:pic>
        <p:nvPicPr>
          <p:cNvPr id="3" name="Picture 2" descr="A metal piece on a metal surface&#10;&#10;Description automatically generated">
            <a:extLst>
              <a:ext uri="{FF2B5EF4-FFF2-40B4-BE49-F238E27FC236}">
                <a16:creationId xmlns:a16="http://schemas.microsoft.com/office/drawing/2014/main" id="{97F54060-F9F7-486D-71A4-A2CC8653B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6"/>
          <a:stretch/>
        </p:blipFill>
        <p:spPr>
          <a:xfrm>
            <a:off x="5741007" y="1979080"/>
            <a:ext cx="4671524" cy="29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Roughness of cutting plates measurement.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B1F49C-F3B1-F4E2-2C51-0F012A37A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85314"/>
            <a:ext cx="6637867" cy="3089299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C4975B4D-54BB-5C92-ED13-676BBE708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1"/>
          <a:stretch/>
        </p:blipFill>
        <p:spPr>
          <a:xfrm>
            <a:off x="7078133" y="2000088"/>
            <a:ext cx="3474416" cy="23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BB46C5FD-F13F-662A-7632-F34B8028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2389" r="653" b="1256"/>
          <a:stretch/>
        </p:blipFill>
        <p:spPr>
          <a:xfrm>
            <a:off x="1744132" y="1693333"/>
            <a:ext cx="7704667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close-up of a measuring table&#10;&#10;Description automatically generated">
            <a:extLst>
              <a:ext uri="{FF2B5EF4-FFF2-40B4-BE49-F238E27FC236}">
                <a16:creationId xmlns:a16="http://schemas.microsoft.com/office/drawing/2014/main" id="{DE565085-0B34-B7A8-6322-F88EFDCEC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6" y="1999649"/>
            <a:ext cx="8847619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4D363EB-0C11-F5A8-8221-777A1197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33" y="2394829"/>
            <a:ext cx="4314286" cy="240952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ADBDCC79-043C-BD9A-3572-BD315DE41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34" y="2439374"/>
            <a:ext cx="4354685" cy="2620434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714A9793-B9D2-8948-AAD8-4278FBF82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7" y="3085306"/>
            <a:ext cx="7495238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Close-up of a metal piece&#10;&#10;Description automatically generated">
            <a:extLst>
              <a:ext uri="{FF2B5EF4-FFF2-40B4-BE49-F238E27FC236}">
                <a16:creationId xmlns:a16="http://schemas.microsoft.com/office/drawing/2014/main" id="{EC8099A2-D79B-4959-FC90-82C75042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6" y="1718731"/>
            <a:ext cx="4480837" cy="3329511"/>
          </a:xfrm>
          <a:prstGeom prst="rect">
            <a:avLst/>
          </a:prstGeom>
        </p:spPr>
      </p:pic>
      <p:pic>
        <p:nvPicPr>
          <p:cNvPr id="9" name="Picture 8" descr="A screen with buttons and buttons&#10;&#10;Description automatically generated">
            <a:extLst>
              <a:ext uri="{FF2B5EF4-FFF2-40B4-BE49-F238E27FC236}">
                <a16:creationId xmlns:a16="http://schemas.microsoft.com/office/drawing/2014/main" id="{55AA0C22-5707-F2C6-AE92-8B6A68B8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17" y="1680780"/>
            <a:ext cx="5469298" cy="34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96AA9-E1F4-A2C1-89E4-D19FECD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None/>
            </a:pPr>
            <a:r>
              <a:rPr lang="en-US" sz="2800" b="1" dirty="0"/>
              <a:t>Support </a:t>
            </a:r>
            <a:r>
              <a:rPr lang="vi-VN" sz="2800" b="1" dirty="0" err="1"/>
              <a:t>department</a:t>
            </a:r>
            <a:r>
              <a:rPr lang="vi-VN" sz="2800" b="1" dirty="0"/>
              <a:t> </a:t>
            </a:r>
            <a:r>
              <a:rPr lang="vi-VN" sz="2800" b="1" dirty="0" err="1"/>
              <a:t>for</a:t>
            </a:r>
            <a:r>
              <a:rPr lang="vi-VN" sz="2800" b="1" dirty="0"/>
              <a:t> </a:t>
            </a:r>
            <a:r>
              <a:rPr lang="vi-VN" sz="2800" b="1" dirty="0" err="1"/>
              <a:t>improvements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877470-E576-2CD8-BBB1-C1AE3259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nternship </a:t>
            </a:r>
            <a:r>
              <a:rPr lang="vi-VN" sz="2800" dirty="0"/>
              <a:t>experience</a:t>
            </a:r>
            <a:r>
              <a:rPr lang="en-US" sz="3200" dirty="0">
                <a:latin typeface="+mn-lt"/>
              </a:rPr>
              <a:t> report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24298-3D6A-B9F4-FAE0-1FD5271346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Sampling length and evaluation length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9B02D9-98BC-CB7C-36E1-B53B7F0A3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8" y="2315439"/>
            <a:ext cx="4917544" cy="266367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AD37560-1147-5629-0E6D-496E7311B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14" y="2315439"/>
            <a:ext cx="4728729" cy="31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HcP/TGA1</OrgInhalt>
      <Wert>HcP/TGA1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Vietnam Co., Ltd. 2023. All rights reserved, also regarding any disposal, exploitation, reproduction, editing, distribution, as well as in the event of applications for industrial property rights.</OrgInhalt>
      <Wert>© Bosch Vietnam Co., Ltd.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2023-09-13</OrgInhalt>
      <Wert>2023-09-13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9492BBF8A01C4E93CA5AFC80DCDA2A" ma:contentTypeVersion="9" ma:contentTypeDescription="Create a new document." ma:contentTypeScope="" ma:versionID="b4a5b9e400989911ca43b16fca9fd03a">
  <xsd:schema xmlns:xsd="http://www.w3.org/2001/XMLSchema" xmlns:xs="http://www.w3.org/2001/XMLSchema" xmlns:p="http://schemas.microsoft.com/office/2006/metadata/properties" xmlns:ns3="953eda8b-c00a-43f9-838f-2584dc9c48b3" targetNamespace="http://schemas.microsoft.com/office/2006/metadata/properties" ma:root="true" ma:fieldsID="d4bd69a5a2b1b7afc44420a8276adc9e" ns3:_="">
    <xsd:import namespace="953eda8b-c00a-43f9-838f-2584dc9c48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eda8b-c00a-43f9-838f-2584dc9c48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3eda8b-c00a-43f9-838f-2584dc9c48b3" xsi:nil="true"/>
  </documentManagement>
</p:properties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customXml/itemProps3.xml><?xml version="1.0" encoding="utf-8"?>
<ds:datastoreItem xmlns:ds="http://schemas.openxmlformats.org/officeDocument/2006/customXml" ds:itemID="{D0D3F717-83BE-4CC7-B19D-90AB85199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eda8b-c00a-43f9-838f-2584dc9c48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7FDFBE4-4BDB-4798-B3D6-8C8D65DDDA4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6510C5B8-A004-41A3-BE7C-836934364571}">
  <ds:schemaRefs>
    <ds:schemaRef ds:uri="http://schemas.microsoft.com/office/2006/documentManagement/types"/>
    <ds:schemaRef ds:uri="953eda8b-c00a-43f9-838f-2584dc9c48b3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91</TotalTime>
  <Words>237</Words>
  <Application>Microsoft Office PowerPoint</Application>
  <PresentationFormat>Custom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Bosch Office Sans</vt:lpstr>
      <vt:lpstr>Calibri</vt:lpstr>
      <vt:lpstr>Symbol</vt:lpstr>
      <vt:lpstr>Wingdings</vt:lpstr>
      <vt:lpstr>Bosch 2022</vt:lpstr>
      <vt:lpstr>Internship experience report</vt:lpstr>
      <vt:lpstr>Content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Support department for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Thi Ha Trang (HcP/TGA1)</dc:creator>
  <cp:lastModifiedBy>Pham Thi Ha Trang</cp:lastModifiedBy>
  <cp:revision>5</cp:revision>
  <dcterms:created xsi:type="dcterms:W3CDTF">2023-09-13T08:35:16Z</dcterms:created>
  <dcterms:modified xsi:type="dcterms:W3CDTF">2023-09-25T05:54:59Z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MSIP_Label_defa4170-0d19-0005-0004-bc88714345d2_Enabled">
    <vt:lpwstr>true</vt:lpwstr>
  </property>
  <property fmtid="{D5CDD505-2E9C-101B-9397-08002B2CF9AE}" pid="9" name="MSIP_Label_defa4170-0d19-0005-0004-bc88714345d2_SetDate">
    <vt:lpwstr>2023-09-25T04:59:14Z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iteId">
    <vt:lpwstr>b60e1970-5d53-4133-9381-65979609723b</vt:lpwstr>
  </property>
  <property fmtid="{D5CDD505-2E9C-101B-9397-08002B2CF9AE}" pid="13" name="MSIP_Label_defa4170-0d19-0005-0004-bc88714345d2_ActionId">
    <vt:lpwstr>fb3b043b-5a97-4649-ad9c-ff11a4c78656</vt:lpwstr>
  </property>
  <property fmtid="{D5CDD505-2E9C-101B-9397-08002B2CF9AE}" pid="14" name="MSIP_Label_defa4170-0d19-0005-0004-bc88714345d2_ContentBits">
    <vt:lpwstr>0</vt:lpwstr>
  </property>
  <property fmtid="{D5CDD505-2E9C-101B-9397-08002B2CF9AE}" pid="15" name="ContentTypeId">
    <vt:lpwstr>0x010100729492BBF8A01C4E93CA5AFC80DCDA2A</vt:lpwstr>
  </property>
</Properties>
</file>